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5"/>
    <p:restoredTop sz="86818"/>
  </p:normalViewPr>
  <p:slideViewPr>
    <p:cSldViewPr snapToGrid="0" snapToObjects="1">
      <p:cViewPr varScale="1">
        <p:scale>
          <a:sx n="111" d="100"/>
          <a:sy n="111" d="100"/>
        </p:scale>
        <p:origin x="8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2" d="100"/>
          <a:sy n="122" d="100"/>
        </p:scale>
        <p:origin x="558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EF96E3D-DB08-C642-A1D6-F0DA7B61E1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91734C4-D788-C846-85AD-FC5FB4D41C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58AFA5-A83B-E34A-A64A-793193D0EECF}" type="datetimeFigureOut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8F6DD5-379C-CF40-A28B-7325B39312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AB471F02-6D8A-9742-9A82-A15BF8FF1C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BE9C0B-4B4C-C643-96EB-B997F6FC28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5419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82296-D107-0F4E-8B5C-C67CCCEF73CF}" type="datetimeFigureOut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68C83-5575-7043-A26A-2262CAD8DC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4813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不要有中文路径。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68C83-5575-7043-A26A-2262CAD8DC8C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8688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这时候点击</a:t>
            </a:r>
            <a:r>
              <a:rPr lang="en-US" altLang="zh-CN" dirty="0"/>
              <a:t> ok</a:t>
            </a:r>
            <a:r>
              <a:rPr lang="zh-CN" altLang="en-US" dirty="0"/>
              <a:t>，</a:t>
            </a:r>
            <a:r>
              <a:rPr lang="en-US" altLang="zh-CN" dirty="0"/>
              <a:t>app </a:t>
            </a:r>
            <a:r>
              <a:rPr lang="zh-CN" altLang="en-US" dirty="0"/>
              <a:t>就不会退出。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68C83-5575-7043-A26A-2262CAD8DC8C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875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2F4899-9044-3A49-9125-BA290DB98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A19A-402B-474F-A2EC-86BB289FBD2F}" type="datetime1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3193418-A534-3C48-9978-02F6DDA92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54109" y="6356347"/>
            <a:ext cx="4114800" cy="365125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FEE58F4D-0312-A042-97B4-819E4E31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8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AC28C79C-1C98-874E-8318-14D36F5BB85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8799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76AEF-9800-3A4E-ABA9-A6657F0522DE}" type="datetime1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1741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592E6-C5C2-1743-8D45-A3BF2237AEFF}" type="datetime1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9009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FB718-E8AD-D846-945D-232BC2CC00EB}" type="datetime1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4612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E42B1-F355-5540-9F99-3BFDDBB6F418}" type="datetime1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23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EF865-A6B0-1F4A-A25A-C1B41B465E65}" type="datetime1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709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DA32B-0383-3541-B97A-C7F2F434E651}" type="datetime1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546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AD3D-0258-7844-AEA1-D9D07E5C04AD}" type="datetime1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7335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A13A-82CD-7543-83C2-866EB8E81443}" type="datetime1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567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40B7E-170B-0048-983C-0B7D60736A59}" type="datetime1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4511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2665F-90A1-6D4C-B780-133F85C5D85D}" type="datetime1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2288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0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11569"/>
            <a:ext cx="10515600" cy="4465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1BB20-189E-234F-AB61-31A4FCEC4741}" type="datetime1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54108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8C79C-1C98-874E-8318-14D36F5BB85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5358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FC000"/>
          </a:solidFill>
          <a:latin typeface="Apple Symbols" panose="02000000000000000000" pitchFamily="2" charset="-79"/>
          <a:ea typeface="Apple Symbols" panose="02000000000000000000" pitchFamily="2" charset="-79"/>
          <a:cs typeface="Apple Symbols" panose="02000000000000000000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pple Symbols" panose="02000000000000000000" pitchFamily="2" charset="-79"/>
          <a:ea typeface="Apple Symbols" panose="02000000000000000000" pitchFamily="2" charset="-79"/>
          <a:cs typeface="Apple Symbols" panose="02000000000000000000" pitchFamily="2" charset="-79"/>
        </a:defRPr>
      </a:lvl1pPr>
      <a:lvl2pPr marL="540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pple Symbols" panose="02000000000000000000" pitchFamily="2" charset="-79"/>
          <a:ea typeface="Apple Symbols" panose="02000000000000000000" pitchFamily="2" charset="-79"/>
          <a:cs typeface="Apple Symbols" panose="02000000000000000000" pitchFamily="2" charset="-79"/>
        </a:defRPr>
      </a:lvl2pPr>
      <a:lvl3pPr marL="900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pple Symbols" panose="02000000000000000000" pitchFamily="2" charset="-79"/>
          <a:ea typeface="Apple Symbols" panose="02000000000000000000" pitchFamily="2" charset="-79"/>
          <a:cs typeface="Apple Symbols" panose="02000000000000000000" pitchFamily="2" charset="-79"/>
        </a:defRPr>
      </a:lvl3pPr>
      <a:lvl4pPr marL="1260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ple Symbols" panose="02000000000000000000" pitchFamily="2" charset="-79"/>
          <a:ea typeface="Apple Symbols" panose="02000000000000000000" pitchFamily="2" charset="-79"/>
          <a:cs typeface="Apple Symbols" panose="02000000000000000000" pitchFamily="2" charset="-79"/>
        </a:defRPr>
      </a:lvl4pPr>
      <a:lvl5pPr marL="1800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ple Symbols" panose="02000000000000000000" pitchFamily="2" charset="-79"/>
          <a:ea typeface="Apple Symbols" panose="02000000000000000000" pitchFamily="2" charset="-79"/>
          <a:cs typeface="Apple Symbols" panose="02000000000000000000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oleav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nu.org/distro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0AA73-9A2F-6D4C-818F-77B5FE1AD7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Look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Frida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E98176-D919-0347-AA39-871C7C4E6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Liu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Baozheng</a:t>
            </a:r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7C11678C-1AE2-A740-8876-FABEAD02E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pPr/>
              <a:t>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1405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26B096-8CC2-BF45-A654-3D1EE03E8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</a:t>
            </a:r>
            <a:r>
              <a:rPr kumimoji="1" lang="zh-CN" altLang="en-US" dirty="0"/>
              <a:t> </a:t>
            </a:r>
            <a:r>
              <a:rPr kumimoji="1" lang="en-US" altLang="zh-CN" dirty="0"/>
              <a:t>Usage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DD26B8-5229-0546-84AA-4E3437555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have a look at the generated</a:t>
            </a:r>
            <a:r>
              <a:rPr lang="zh-CN" altLang="en-US" dirty="0"/>
              <a:t> </a:t>
            </a:r>
            <a:r>
              <a:rPr lang="en-US" altLang="zh-CN" b="1" dirty="0" err="1"/>
              <a:t>recvmsg.js</a:t>
            </a:r>
            <a:r>
              <a:rPr lang="zh-CN" altLang="en-US" b="1" dirty="0"/>
              <a:t> </a:t>
            </a:r>
            <a:r>
              <a:rPr lang="en-US" altLang="zh-CN" b="1" dirty="0"/>
              <a:t>(__handlers__/</a:t>
            </a:r>
            <a:r>
              <a:rPr lang="en-US" altLang="zh-CN" b="1" dirty="0" err="1"/>
              <a:t>libSystem.B.dylib</a:t>
            </a:r>
            <a:r>
              <a:rPr lang="en-US" altLang="zh-CN" b="1" dirty="0"/>
              <a:t>)</a:t>
            </a:r>
          </a:p>
          <a:p>
            <a:pPr lvl="1"/>
            <a:endParaRPr kumimoji="1"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DA8BD2-1CE8-D247-BC50-FBADDD5B7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10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5F8DA7-2A53-B246-A93E-B414D1001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9122"/>
            <a:ext cx="6169668" cy="19975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E82A55-5B17-DD49-ACC3-3645329E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668" y="2627450"/>
            <a:ext cx="5899030" cy="306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59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B5F0E-ACE0-7C4D-A216-FE7A614A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</a:t>
            </a:r>
            <a:r>
              <a:rPr kumimoji="1" lang="zh-CN" altLang="en-US" dirty="0"/>
              <a:t> </a:t>
            </a:r>
            <a:r>
              <a:rPr kumimoji="1" lang="en-US" altLang="zh-CN" dirty="0"/>
              <a:t>Usage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937BB4-7AFA-7844-A694-BA16F1C8E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Frida-</a:t>
            </a:r>
            <a:r>
              <a:rPr kumimoji="1" lang="en-US" altLang="zh-CN" dirty="0" err="1"/>
              <a:t>Cli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0B867E-F13E-8D42-990E-2BA4952C2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11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78E4EB-E94D-A149-BFC1-E5D779670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5" y="2202264"/>
            <a:ext cx="11353800" cy="465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08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1B091F-9F53-2842-B448-43308AF74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</a:t>
            </a:r>
            <a:r>
              <a:rPr kumimoji="1" lang="zh-CN" altLang="en-US" dirty="0"/>
              <a:t> </a:t>
            </a:r>
            <a:r>
              <a:rPr kumimoji="1" lang="en-US" altLang="zh-CN" dirty="0"/>
              <a:t>Usage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04812C-BE93-0C4A-9358-BFC0B2B48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A85E97-F233-DA40-A655-E709991E6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12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AB5330-97FA-3744-99F0-178747FC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5846"/>
            <a:ext cx="121920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42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99691-B4F8-1A4E-83F1-F129E1673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Advanced</a:t>
            </a:r>
            <a:r>
              <a:rPr kumimoji="1" lang="zh-CN" altLang="en-US" dirty="0"/>
              <a:t> </a:t>
            </a:r>
            <a:r>
              <a:rPr kumimoji="1" lang="en-US" altLang="zh-CN" dirty="0"/>
              <a:t>Usage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6855F5-5D40-844F-8F85-32237F035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CN" dirty="0"/>
              <a:t>Operation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</a:t>
            </a:r>
          </a:p>
          <a:p>
            <a:r>
              <a:rPr kumimoji="1" lang="en-US" altLang="zh-CN" dirty="0"/>
              <a:t>Gadget</a:t>
            </a:r>
          </a:p>
          <a:p>
            <a:r>
              <a:rPr kumimoji="1" lang="en-US" altLang="zh-CN" dirty="0"/>
              <a:t>Hacking</a:t>
            </a:r>
          </a:p>
          <a:p>
            <a:r>
              <a:rPr kumimoji="1" lang="en-US" altLang="zh-CN" dirty="0"/>
              <a:t>Detect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Frida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/>
              <a:t>Anti-Frida</a:t>
            </a:r>
          </a:p>
          <a:p>
            <a:r>
              <a:rPr kumimoji="1" lang="en-US" altLang="zh-CN" dirty="0"/>
              <a:t>Application</a:t>
            </a:r>
          </a:p>
          <a:p>
            <a:pPr lvl="1"/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CTF</a:t>
            </a:r>
          </a:p>
          <a:p>
            <a:pPr lvl="1"/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</a:t>
            </a:r>
          </a:p>
          <a:p>
            <a:pPr lvl="1"/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Develop</a:t>
            </a:r>
          </a:p>
          <a:p>
            <a:pPr lvl="1"/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Security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F63D63-04B4-304F-973E-C5333908F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0793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9884F-F474-2F48-BDF6-29F687CA4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Crackme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2C4DF-E6D8-6A4B-9A37-C75FCA6D1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主机</a:t>
            </a:r>
          </a:p>
          <a:p>
            <a:pPr lvl="1"/>
            <a:r>
              <a:rPr lang="en-US" dirty="0" err="1"/>
              <a:t>frida</a:t>
            </a:r>
            <a:endParaRPr lang="en-US" dirty="0"/>
          </a:p>
          <a:p>
            <a:pPr lvl="1"/>
            <a:r>
              <a:rPr lang="en-US" dirty="0"/>
              <a:t>Android </a:t>
            </a:r>
            <a:r>
              <a:rPr lang="zh-CN" altLang="en-US" dirty="0"/>
              <a:t>开发环境，可以使用 </a:t>
            </a:r>
            <a:r>
              <a:rPr lang="en-US" dirty="0" err="1"/>
              <a:t>adb</a:t>
            </a:r>
            <a:endParaRPr lang="en-US" dirty="0"/>
          </a:p>
          <a:p>
            <a:r>
              <a:rPr lang="zh-CN" altLang="en-US" dirty="0"/>
              <a:t>手机</a:t>
            </a:r>
          </a:p>
          <a:p>
            <a:pPr lvl="1"/>
            <a:r>
              <a:rPr lang="zh-CN" altLang="en-US" dirty="0"/>
              <a:t>已 </a:t>
            </a:r>
            <a:r>
              <a:rPr lang="en-US" dirty="0"/>
              <a:t>root</a:t>
            </a:r>
          </a:p>
          <a:p>
            <a:pPr lvl="1"/>
            <a:r>
              <a:rPr lang="en-US" dirty="0"/>
              <a:t>Frida-server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78950-1B51-9B4B-8EB5-7C84E3C22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1988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DCB3-27E6-9246-8E5C-24970B148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验证环境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BBFFC-17F2-0D42-AE10-458189E6B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15637-1E3E-F549-A6D0-E5DE6109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15</a:t>
            </a:fld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E702D-1ED1-104A-86CA-BB4634834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371" y="1227443"/>
            <a:ext cx="4394200" cy="111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48C819-CED8-CE47-BC81-DE4D92A46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2345043"/>
            <a:ext cx="9715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71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51EA-A75A-4F4C-9C86-656AC9F1A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39862-6C19-324D-8DC6-C689B7150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18597-C38C-BD4E-AD54-3AB2CCA84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16</a:t>
            </a:fld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E4F90-617F-F64D-9BFA-5F1C45A8F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0" y="277998"/>
            <a:ext cx="6540500" cy="153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13A260-7018-1B4B-8D4F-E6C82B4AE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750" y="2506663"/>
            <a:ext cx="67945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33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BCC5-1289-D142-BC34-61DE6DA56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开始破解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1909C-0CE8-9C4F-8722-D80AF9CC8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OWASP</a:t>
            </a:r>
            <a:r>
              <a:rPr lang="zh-CN" altLang="en-US" dirty="0"/>
              <a:t> </a:t>
            </a:r>
            <a:r>
              <a:rPr lang="en-US" altLang="zh-CN" dirty="0"/>
              <a:t>Level1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9986D-95CA-3B4C-A4BC-00506B5D3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17</a:t>
            </a:fld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565D7-FB26-9840-96F4-AB1ACB141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22" y="2599159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40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5CC40-ACC6-D74E-BB6B-7ECAB29A6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197A1-0BFE-D64A-B4B6-BE8866196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A252E-BC93-6A42-9FD5-A5C5858DA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18</a:t>
            </a:fld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F9385-D343-2243-A191-6B2DD17D0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692" y="0"/>
            <a:ext cx="7706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66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8827D-03FE-4E41-9EA1-594E998E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反编译</a:t>
            </a:r>
            <a:r>
              <a:rPr lang="en-US" altLang="zh-CN" dirty="0"/>
              <a:t>-</a:t>
            </a:r>
            <a:r>
              <a:rPr lang="en-US" altLang="zh-CN" dirty="0" err="1"/>
              <a:t>jadx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BF541-A513-1D40-B4C1-20C1AA1D9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1C507-51EF-E44B-87E1-66D809E59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19</a:t>
            </a:fld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F70A7-ED0B-1B45-987B-EBECD4A10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301" y="1445846"/>
            <a:ext cx="5422900" cy="295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7B76B0-394A-1940-B3A5-2D407EA11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202" y="4869836"/>
            <a:ext cx="7196199" cy="163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83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D37C8-0F73-154C-9C57-EAF430E1E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23C819-2928-8147-B0B2-5D1030982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Frida?</a:t>
            </a:r>
          </a:p>
          <a:p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Features</a:t>
            </a:r>
          </a:p>
          <a:p>
            <a:r>
              <a:rPr kumimoji="1" lang="en-US" altLang="zh-CN" dirty="0"/>
              <a:t>Installation</a:t>
            </a:r>
          </a:p>
          <a:p>
            <a:r>
              <a:rPr kumimoji="1" lang="en-US" altLang="zh-CN" dirty="0"/>
              <a:t>Basic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Uasge</a:t>
            </a:r>
            <a:endParaRPr kumimoji="1" lang="en-US" altLang="zh-CN" dirty="0"/>
          </a:p>
          <a:p>
            <a:r>
              <a:rPr kumimoji="1" lang="en-US" altLang="zh-CN" dirty="0"/>
              <a:t>Mode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Operations</a:t>
            </a:r>
          </a:p>
          <a:p>
            <a:r>
              <a:rPr kumimoji="1" lang="en-US" altLang="zh-CN" dirty="0"/>
              <a:t>Advanced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Topics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FE806D-7ECC-A640-9ACF-21BBE648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9203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D87BB-FB63-5F4C-BFE5-25F5588E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想法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CA36D-EE53-E542-B78E-20646CB7D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hook </a:t>
            </a:r>
            <a:r>
              <a:rPr lang="zh-CN" altLang="en-US" dirty="0"/>
              <a:t>这些检查？</a:t>
            </a:r>
            <a:endParaRPr lang="en-US" altLang="zh-CN" dirty="0"/>
          </a:p>
          <a:p>
            <a:r>
              <a:rPr lang="en-US" altLang="zh-CN" dirty="0"/>
              <a:t>Hook</a:t>
            </a:r>
            <a:r>
              <a:rPr lang="zh-CN" altLang="en-US" dirty="0"/>
              <a:t> 点击</a:t>
            </a:r>
            <a:r>
              <a:rPr lang="en-US" altLang="zh-CN" dirty="0"/>
              <a:t> ok </a:t>
            </a:r>
            <a:r>
              <a:rPr lang="zh-CN" altLang="en-US" dirty="0"/>
              <a:t>后的程序？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E348B-7741-1D42-8D8B-D400189F6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20</a:t>
            </a:fld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911FC-BCF8-2D48-8AD7-2F24A06C7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219450"/>
            <a:ext cx="74041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43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12CE3-72FD-8A48-A0BC-2A9250515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Hook</a:t>
            </a:r>
            <a:r>
              <a:rPr lang="zh-CN" altLang="en-US" dirty="0"/>
              <a:t> 代码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ED821-9F15-E14F-AD77-0A7C21273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F293D-05FB-FD4B-8FBE-E285C3B71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21</a:t>
            </a:fld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6E638-CD62-FD41-A0E1-541964EDA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2032916"/>
            <a:ext cx="67437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28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A2AD4-28A2-0C43-B682-FF94DEBB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757E7-B418-1A4D-83BB-90E9D94B2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42445-742B-B34E-8BBC-2DE07249B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22</a:t>
            </a:fld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919395-3C2E-DB4B-9EEA-4F47247E4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2039266"/>
            <a:ext cx="98933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48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90F37-0CE7-A045-82FA-0BBA0DD77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再回顾 </a:t>
            </a:r>
            <a:r>
              <a:rPr lang="en-US" altLang="zh-CN" dirty="0" err="1"/>
              <a:t>MainActivity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2F008-1096-1D44-9D5D-A97AE45F4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71611-5551-D148-967A-51702CA4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23</a:t>
            </a:fld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47396-5FFC-9946-B95B-F2A16BD4E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25" y="1335722"/>
            <a:ext cx="7651750" cy="520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59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F8F9E-3C69-074C-AD26-B1B6A86E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</a:t>
            </a:r>
            <a:r>
              <a:rPr lang="en-US" altLang="zh-CN" dirty="0"/>
              <a:t> hook</a:t>
            </a:r>
            <a:r>
              <a:rPr lang="zh-CN" altLang="en-US" dirty="0"/>
              <a:t>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49F5-91EE-4645-AA4E-064C05F02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sg.vantagepoint.a.a.a</a:t>
            </a:r>
            <a:endParaRPr lang="en-US" dirty="0"/>
          </a:p>
          <a:p>
            <a:r>
              <a:rPr lang="zh-CN" altLang="en-US" dirty="0"/>
              <a:t>让程序自己输出对应的秘密值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E0B48-D6CB-DF4A-96DD-C3241491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24</a:t>
            </a:fld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21154-09F9-464F-856D-59B486D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426" y="2925268"/>
            <a:ext cx="6905665" cy="351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32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D040E-14E6-4643-AC87-B3829D6D0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对应代码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FC9C4-C2F9-204E-A070-488E87EB2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12DC2-2467-DB41-BD60-FFA5D28F3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25</a:t>
            </a:fld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67CC1-1F6A-0148-B7DB-6A01B16A2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0" y="2040440"/>
            <a:ext cx="69215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65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66C155-84C3-9B45-8DA5-AD7CC6C7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Frida?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5BC8AE-DF4A-1B48-83F7-456B59C1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1569"/>
            <a:ext cx="10515600" cy="5009906"/>
          </a:xfrm>
        </p:spPr>
        <p:txBody>
          <a:bodyPr/>
          <a:lstStyle/>
          <a:p>
            <a:r>
              <a:rPr kumimoji="1" lang="en" altLang="zh-CN" dirty="0"/>
              <a:t>Dynamic instrumentation toolkit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injecting</a:t>
            </a:r>
          </a:p>
          <a:p>
            <a:pPr lvl="1"/>
            <a:r>
              <a:rPr kumimoji="1" lang="en-US" altLang="zh-CN" dirty="0"/>
              <a:t>JavaScript</a:t>
            </a:r>
            <a:r>
              <a:rPr kumimoji="1" lang="zh-CN" altLang="en-US" dirty="0"/>
              <a:t> </a:t>
            </a:r>
            <a:r>
              <a:rPr kumimoji="1" lang="en-US" altLang="zh-CN" dirty="0"/>
              <a:t>Snippets</a:t>
            </a:r>
          </a:p>
          <a:p>
            <a:pPr lvl="1"/>
            <a:r>
              <a:rPr kumimoji="1" lang="en-US" altLang="zh-CN" dirty="0"/>
              <a:t>Library	</a:t>
            </a:r>
          </a:p>
          <a:p>
            <a:r>
              <a:rPr kumimoji="1" lang="en-US" altLang="zh-CN" dirty="0"/>
              <a:t>Suitable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</a:p>
          <a:p>
            <a:pPr lvl="1"/>
            <a:r>
              <a:rPr kumimoji="1" lang="en-US" altLang="zh-CN" dirty="0"/>
              <a:t>reverse-engineering</a:t>
            </a:r>
          </a:p>
          <a:p>
            <a:pPr lvl="1"/>
            <a:r>
              <a:rPr kumimoji="1" lang="en-US" altLang="zh-CN" dirty="0"/>
              <a:t>programmable debugging</a:t>
            </a:r>
          </a:p>
          <a:p>
            <a:pPr lvl="1"/>
            <a:r>
              <a:rPr kumimoji="1" lang="en-US" altLang="zh-CN" dirty="0"/>
              <a:t>dynamic instrumentation</a:t>
            </a:r>
          </a:p>
          <a:p>
            <a:pPr lvl="1"/>
            <a:r>
              <a:rPr kumimoji="1" lang="en-US" altLang="zh-CN" dirty="0"/>
              <a:t>…</a:t>
            </a:r>
          </a:p>
          <a:p>
            <a:r>
              <a:rPr lang="en" altLang="zh-CN" b="1" dirty="0">
                <a:solidFill>
                  <a:srgbClr val="92D050"/>
                </a:solidFill>
              </a:rPr>
              <a:t>Author: </a:t>
            </a:r>
            <a:r>
              <a:rPr lang="en" altLang="zh-CN" b="1" dirty="0">
                <a:solidFill>
                  <a:srgbClr val="92D050"/>
                </a:solidFill>
                <a:hlinkClick r:id="rId2"/>
              </a:rPr>
              <a:t>@oleavr</a:t>
            </a:r>
            <a:endParaRPr kumimoji="1" lang="en-US" altLang="zh-CN" b="1" dirty="0">
              <a:solidFill>
                <a:srgbClr val="92D050"/>
              </a:solidFill>
            </a:endParaRP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E1A092-2B4F-5447-864E-9391CF962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1563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CB8D28-1CDC-A54D-A6C3-A7C89F2F9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DF66CC-7039-C343-879E-669194471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1569"/>
            <a:ext cx="10515600" cy="5009906"/>
          </a:xfrm>
        </p:spPr>
        <p:txBody>
          <a:bodyPr>
            <a:normAutofit fontScale="85000" lnSpcReduction="20000"/>
          </a:bodyPr>
          <a:lstStyle/>
          <a:p>
            <a:r>
              <a:rPr kumimoji="1" lang="en" altLang="zh-CN" b="1" dirty="0">
                <a:solidFill>
                  <a:srgbClr val="92D050"/>
                </a:solidFill>
              </a:rPr>
              <a:t>Scriptable</a:t>
            </a:r>
          </a:p>
          <a:p>
            <a:pPr lvl="1"/>
            <a:r>
              <a:rPr kumimoji="1" lang="en" altLang="zh-CN" dirty="0"/>
              <a:t>Execute your own debug scripts inside another process</a:t>
            </a:r>
          </a:p>
          <a:p>
            <a:pPr lvl="1"/>
            <a:r>
              <a:rPr lang="en" altLang="zh-CN" dirty="0"/>
              <a:t>Edit, hit save, and instantly see the results</a:t>
            </a:r>
          </a:p>
          <a:p>
            <a:pPr lvl="1"/>
            <a:r>
              <a:rPr lang="en" altLang="zh-CN" dirty="0"/>
              <a:t>All without compilation steps or program restarts</a:t>
            </a:r>
          </a:p>
          <a:p>
            <a:r>
              <a:rPr lang="en" altLang="zh-CN" b="1" dirty="0">
                <a:solidFill>
                  <a:srgbClr val="92D050"/>
                </a:solidFill>
              </a:rPr>
              <a:t>Portable</a:t>
            </a:r>
          </a:p>
          <a:p>
            <a:pPr lvl="1"/>
            <a:r>
              <a:rPr lang="en-US" altLang="zh-CN" b="1" dirty="0">
                <a:solidFill>
                  <a:srgbClr val="00B0F0"/>
                </a:solidFill>
              </a:rPr>
              <a:t>Platform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" altLang="zh-CN" dirty="0"/>
              <a:t>Windows, macOS, </a:t>
            </a:r>
            <a:r>
              <a:rPr lang="en" altLang="zh-CN" dirty="0">
                <a:hlinkClick r:id="rId2"/>
              </a:rPr>
              <a:t>GNU/Linux</a:t>
            </a:r>
            <a:r>
              <a:rPr lang="en" altLang="zh-CN" dirty="0"/>
              <a:t>, iOS, Android, and QNX</a:t>
            </a:r>
          </a:p>
          <a:p>
            <a:pPr lvl="1"/>
            <a:r>
              <a:rPr lang="en-US" altLang="zh-CN" b="1" dirty="0">
                <a:solidFill>
                  <a:srgbClr val="00B0F0"/>
                </a:solidFill>
              </a:rPr>
              <a:t>Binding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" altLang="zh-CN" dirty="0"/>
              <a:t>Node.js, Python, Swift, .NET, Qt/</a:t>
            </a:r>
            <a:r>
              <a:rPr lang="en" altLang="zh-CN" dirty="0" err="1"/>
              <a:t>Qml</a:t>
            </a:r>
            <a:r>
              <a:rPr lang="en" altLang="zh-CN" dirty="0"/>
              <a:t>, C</a:t>
            </a:r>
          </a:p>
          <a:p>
            <a:r>
              <a:rPr lang="en-US" altLang="zh-CN" b="1" dirty="0">
                <a:solidFill>
                  <a:srgbClr val="92D050"/>
                </a:solidFill>
              </a:rPr>
              <a:t>Free</a:t>
            </a:r>
          </a:p>
          <a:p>
            <a:pPr lvl="1"/>
            <a:r>
              <a:rPr lang="en-US" altLang="zh-CN" b="1" dirty="0">
                <a:solidFill>
                  <a:srgbClr val="FF0000"/>
                </a:solidFill>
              </a:rPr>
              <a:t>Freedom,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GPL</a:t>
            </a:r>
          </a:p>
          <a:p>
            <a:r>
              <a:rPr lang="en" altLang="zh-CN" b="1" dirty="0">
                <a:solidFill>
                  <a:srgbClr val="92D050"/>
                </a:solidFill>
              </a:rPr>
              <a:t>Battle-teste</a:t>
            </a:r>
            <a:r>
              <a:rPr lang="en-US" altLang="zh-CN" b="1" dirty="0">
                <a:solidFill>
                  <a:srgbClr val="92D050"/>
                </a:solidFill>
              </a:rPr>
              <a:t>d</a:t>
            </a:r>
          </a:p>
          <a:p>
            <a:pPr lvl="1"/>
            <a:r>
              <a:rPr lang="en-US" altLang="zh-CN" dirty="0"/>
              <a:t>comprehensive test-suite</a:t>
            </a:r>
          </a:p>
          <a:p>
            <a:pPr lvl="1"/>
            <a:r>
              <a:rPr lang="en-US" altLang="zh-CN" dirty="0" err="1"/>
              <a:t>NowSecure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" altLang="zh-CN" dirty="0"/>
              <a:t>using Frida to do fast, deep analysis of mobile apps at scale</a:t>
            </a:r>
            <a:r>
              <a:rPr lang="en-US" altLang="zh-CN" dirty="0"/>
              <a:t>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04C86D-8016-7544-9C67-1505942EC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9CAA5D-1849-FC48-840B-6AB98A6E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598" y="557742"/>
            <a:ext cx="3729267" cy="616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E43E30-7474-BA43-B832-AFC41AD62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Installation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28E104-5C11-E545-82E3-443312CB1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Prebuilt</a:t>
            </a:r>
            <a:r>
              <a:rPr kumimoji="1" lang="zh-CN" altLang="en-US" dirty="0"/>
              <a:t> </a:t>
            </a:r>
            <a:r>
              <a:rPr kumimoji="1" lang="en-US" altLang="zh-CN" dirty="0"/>
              <a:t>binary</a:t>
            </a:r>
          </a:p>
          <a:p>
            <a:pPr lvl="1"/>
            <a:r>
              <a:rPr lang="en" altLang="zh-CN" dirty="0"/>
              <a:t>pip install --user </a:t>
            </a:r>
            <a:r>
              <a:rPr lang="en" altLang="zh-CN" dirty="0" err="1"/>
              <a:t>frida</a:t>
            </a:r>
            <a:r>
              <a:rPr lang="en" altLang="zh-CN" dirty="0"/>
              <a:t> # CLI tools and Python bindings </a:t>
            </a:r>
          </a:p>
          <a:p>
            <a:pPr lvl="1"/>
            <a:r>
              <a:rPr lang="en" altLang="zh-CN" dirty="0" err="1"/>
              <a:t>npm</a:t>
            </a:r>
            <a:r>
              <a:rPr lang="en" altLang="zh-CN" dirty="0"/>
              <a:t> install </a:t>
            </a:r>
            <a:r>
              <a:rPr lang="en" altLang="zh-CN" dirty="0" err="1"/>
              <a:t>frida</a:t>
            </a:r>
            <a:r>
              <a:rPr lang="en" altLang="zh-CN" dirty="0"/>
              <a:t> # Node.js bindings</a:t>
            </a:r>
          </a:p>
          <a:p>
            <a:r>
              <a:rPr kumimoji="1" lang="en-US" altLang="zh-CN" dirty="0"/>
              <a:t>Build</a:t>
            </a:r>
            <a:r>
              <a:rPr kumimoji="1" lang="zh-CN" altLang="en-US" dirty="0"/>
              <a:t> </a:t>
            </a:r>
            <a:r>
              <a:rPr kumimoji="1" lang="en-US" altLang="zh-CN" dirty="0"/>
              <a:t>own</a:t>
            </a:r>
            <a:r>
              <a:rPr kumimoji="1" lang="zh-CN" altLang="en-US" dirty="0"/>
              <a:t> </a:t>
            </a:r>
            <a:r>
              <a:rPr kumimoji="1" lang="en-US" altLang="zh-CN" dirty="0"/>
              <a:t>Binary</a:t>
            </a:r>
            <a:endParaRPr kumimoji="1" lang="en" altLang="zh-CN" dirty="0"/>
          </a:p>
          <a:p>
            <a:pPr lvl="1"/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source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cide</a:t>
            </a:r>
            <a:endParaRPr kumimoji="1" lang="en-US" altLang="zh-CN" dirty="0"/>
          </a:p>
          <a:p>
            <a:r>
              <a:rPr kumimoji="1" lang="en-US" altLang="zh-CN" dirty="0"/>
              <a:t>Test</a:t>
            </a:r>
          </a:p>
          <a:p>
            <a:pPr lvl="1"/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right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F3CF8D-2836-DE49-B1FA-40F3DDD82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5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D682B6-8BB6-7C45-A076-BF7880243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077" y="1251866"/>
            <a:ext cx="42926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57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5B5072-3B4E-7B4E-B05A-433B0359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</a:t>
            </a:r>
            <a:r>
              <a:rPr kumimoji="1" lang="zh-CN" altLang="en-US" dirty="0"/>
              <a:t> </a:t>
            </a:r>
            <a:r>
              <a:rPr kumimoji="1" lang="en-US" altLang="zh-CN" dirty="0"/>
              <a:t>Usage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53734F-E2CE-7544-86F2-77A13D15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4C8A3F3E-C6DF-3A47-B155-8927AB0F6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b="1" dirty="0"/>
              <a:t>Enumerating Modules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3495498-C5B3-7445-8853-310F05C64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2094"/>
            <a:ext cx="12192000" cy="19722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6A6F2BE-0190-354D-9B52-74B4F68D1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2349161"/>
            <a:ext cx="75565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44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5B5072-3B4E-7B4E-B05A-433B0359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</a:t>
            </a:r>
            <a:r>
              <a:rPr kumimoji="1" lang="zh-CN" altLang="en-US" dirty="0"/>
              <a:t> </a:t>
            </a:r>
            <a:r>
              <a:rPr kumimoji="1" lang="en-US" altLang="zh-CN" dirty="0"/>
              <a:t>Usage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53734F-E2CE-7544-86F2-77A13D15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4C8A3F3E-C6DF-3A47-B155-8927AB0F6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b="1" dirty="0"/>
              <a:t>Enumerating Memory Ranges</a:t>
            </a:r>
            <a:br>
              <a:rPr lang="en" altLang="zh-CN" dirty="0"/>
            </a:br>
            <a:endParaRPr lang="en" altLang="zh-CN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9EBA01-F883-9543-BB29-C8AB9B08D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0487"/>
            <a:ext cx="12192000" cy="11161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C33D32-86FE-454A-80EF-1A581D4D0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246" y="2719828"/>
            <a:ext cx="76073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33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F5AE44-4FD8-4C44-BF56-8937DEFEE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</a:t>
            </a:r>
            <a:r>
              <a:rPr kumimoji="1" lang="zh-CN" altLang="en-US" dirty="0"/>
              <a:t> </a:t>
            </a:r>
            <a:r>
              <a:rPr kumimoji="1" lang="en-US" altLang="zh-CN" dirty="0"/>
              <a:t>Usage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76371C-E38F-984E-985B-30A679715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Read/Write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</a:p>
          <a:p>
            <a:pPr lvl="1"/>
            <a:r>
              <a:rPr lang="en" altLang="zh-CN" dirty="0" err="1"/>
              <a:t>read_bytes</a:t>
            </a:r>
            <a:r>
              <a:rPr lang="en" altLang="zh-CN" dirty="0"/>
              <a:t>(address, n)</a:t>
            </a:r>
          </a:p>
          <a:p>
            <a:pPr lvl="1"/>
            <a:r>
              <a:rPr lang="en" altLang="zh-CN" dirty="0" err="1"/>
              <a:t>write_bytes</a:t>
            </a:r>
            <a:r>
              <a:rPr lang="en" altLang="zh-CN" dirty="0"/>
              <a:t>(address, data)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AFBC71-1EB4-9944-8873-5B6B51E2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8001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70FCA9-DD96-5A40-BFD6-DF156EFAD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</a:t>
            </a:r>
            <a:r>
              <a:rPr kumimoji="1" lang="zh-CN" altLang="en-US" dirty="0"/>
              <a:t> </a:t>
            </a:r>
            <a:r>
              <a:rPr kumimoji="1" lang="en-US" altLang="zh-CN" dirty="0"/>
              <a:t>Usage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5A9D28-1650-294F-9B94-DF1F46245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Trace </a:t>
            </a:r>
            <a:r>
              <a:rPr lang="en" altLang="zh-CN" dirty="0" err="1"/>
              <a:t>recv</a:t>
            </a:r>
            <a:r>
              <a:rPr lang="en" altLang="zh-CN" dirty="0"/>
              <a:t>* and send* APIs in Safari</a:t>
            </a:r>
          </a:p>
          <a:p>
            <a:pPr lvl="1"/>
            <a:r>
              <a:rPr lang="en" altLang="zh-CN" dirty="0" err="1"/>
              <a:t>frida</a:t>
            </a:r>
            <a:r>
              <a:rPr lang="en" altLang="zh-CN" dirty="0"/>
              <a:t>-trace -</a:t>
            </a:r>
            <a:r>
              <a:rPr lang="en" altLang="zh-CN" dirty="0" err="1"/>
              <a:t>i</a:t>
            </a:r>
            <a:r>
              <a:rPr lang="en" altLang="zh-CN" dirty="0"/>
              <a:t> "</a:t>
            </a:r>
            <a:r>
              <a:rPr lang="en" altLang="zh-CN" dirty="0" err="1"/>
              <a:t>recv</a:t>
            </a:r>
            <a:r>
              <a:rPr lang="en" altLang="zh-CN" dirty="0"/>
              <a:t>*" -</a:t>
            </a:r>
            <a:r>
              <a:rPr lang="en" altLang="zh-CN" dirty="0" err="1"/>
              <a:t>i</a:t>
            </a:r>
            <a:r>
              <a:rPr lang="en" altLang="zh-CN" dirty="0"/>
              <a:t> "send*" Safari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B41DE5-1AAC-C24B-A7C6-F24F8CAB4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9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2EE60B-F56C-F141-95CC-E64174EDB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3458"/>
            <a:ext cx="12192000" cy="22688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8CD8F1-CFBE-1C43-897E-24ED81529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4702334"/>
            <a:ext cx="8610600" cy="209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90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B5B67E8F-B277-5E4C-9FDA-1D83A880F19E}" vid="{73618CD8-3A9B-B741-A166-6BB0A9FF4C3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131</TotalTime>
  <Words>306</Words>
  <Application>Microsoft Macintosh PowerPoint</Application>
  <PresentationFormat>Widescreen</PresentationFormat>
  <Paragraphs>115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等线</vt:lpstr>
      <vt:lpstr>Apple Symbols</vt:lpstr>
      <vt:lpstr>Arial</vt:lpstr>
      <vt:lpstr>Calibri</vt:lpstr>
      <vt:lpstr>Office 主题​​</vt:lpstr>
      <vt:lpstr>A Simple Look into Frida</vt:lpstr>
      <vt:lpstr>Outline</vt:lpstr>
      <vt:lpstr>What is Frida?</vt:lpstr>
      <vt:lpstr>Four Core Features</vt:lpstr>
      <vt:lpstr>Installation</vt:lpstr>
      <vt:lpstr>Basic Usage</vt:lpstr>
      <vt:lpstr>Basic Usage</vt:lpstr>
      <vt:lpstr>Basic Usage</vt:lpstr>
      <vt:lpstr>Basic Usage</vt:lpstr>
      <vt:lpstr>Basic Usage</vt:lpstr>
      <vt:lpstr>Basic Usage</vt:lpstr>
      <vt:lpstr>Basic Usage</vt:lpstr>
      <vt:lpstr>Advanced Usage</vt:lpstr>
      <vt:lpstr>Crackme Example</vt:lpstr>
      <vt:lpstr>验证环境</vt:lpstr>
      <vt:lpstr>PowerPoint Presentation</vt:lpstr>
      <vt:lpstr>开始破解</vt:lpstr>
      <vt:lpstr>PowerPoint Presentation</vt:lpstr>
      <vt:lpstr>反编译-jadx</vt:lpstr>
      <vt:lpstr>想法</vt:lpstr>
      <vt:lpstr>Hook 代码</vt:lpstr>
      <vt:lpstr>PowerPoint Presentation</vt:lpstr>
      <vt:lpstr>再回顾 MainActivity</vt:lpstr>
      <vt:lpstr>再 hook？</vt:lpstr>
      <vt:lpstr>对应代码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Simple Look into Frida</dc:title>
  <dc:creator>i romise</dc:creator>
  <cp:lastModifiedBy>i romise</cp:lastModifiedBy>
  <cp:revision>48</cp:revision>
  <dcterms:created xsi:type="dcterms:W3CDTF">2018-05-08T03:32:32Z</dcterms:created>
  <dcterms:modified xsi:type="dcterms:W3CDTF">2018-06-05T05:40:49Z</dcterms:modified>
</cp:coreProperties>
</file>